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365" r:id="rId2"/>
    <p:sldId id="366" r:id="rId3"/>
    <p:sldId id="367" r:id="rId4"/>
    <p:sldId id="368" r:id="rId5"/>
    <p:sldId id="369" r:id="rId6"/>
    <p:sldId id="370" r:id="rId7"/>
    <p:sldId id="371" r:id="rId8"/>
    <p:sldId id="372" r:id="rId9"/>
    <p:sldId id="373" r:id="rId10"/>
    <p:sldId id="374" r:id="rId11"/>
    <p:sldId id="375" r:id="rId12"/>
    <p:sldId id="376" r:id="rId13"/>
    <p:sldId id="377" r:id="rId14"/>
    <p:sldId id="378" r:id="rId15"/>
    <p:sldId id="379" r:id="rId16"/>
    <p:sldId id="380" r:id="rId17"/>
    <p:sldId id="381" r:id="rId18"/>
    <p:sldId id="382" r:id="rId19"/>
    <p:sldId id="411" r:id="rId20"/>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A300"/>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131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EED7F6-DFB0-4F9F-B2D3-264D05D44778}" type="datetimeFigureOut">
              <a:rPr lang="en-US" smtClean="0"/>
              <a:t>1/24/2015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5D79AE-9447-4DE5-8734-33CD48E005B5}" type="slidenum">
              <a:rPr lang="en-US" smtClean="0"/>
              <a:t>‹#›</a:t>
            </a:fld>
            <a:endParaRPr lang="en-US"/>
          </a:p>
        </p:txBody>
      </p:sp>
    </p:spTree>
    <p:extLst>
      <p:ext uri="{BB962C8B-B14F-4D97-AF65-F5344CB8AC3E}">
        <p14:creationId xmlns:p14="http://schemas.microsoft.com/office/powerpoint/2010/main" val="623061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19</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9</a:t>
            </a:fld>
            <a:endParaRPr lang="en-US"/>
          </a:p>
        </p:txBody>
      </p:sp>
    </p:spTree>
    <p:extLst>
      <p:ext uri="{BB962C8B-B14F-4D97-AF65-F5344CB8AC3E}">
        <p14:creationId xmlns:p14="http://schemas.microsoft.com/office/powerpoint/2010/main" val="2788238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l="-7000" r="-7000"/>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microsoft.com/office/2007/relationships/hdphoto" Target="../media/hdphoto1.wdp"/></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microsoft.com/office/2007/relationships/hdphoto" Target="../media/hdphoto1.wdp"/></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microsoft.com/office/2007/relationships/hdphoto" Target="../media/hdphoto1.wdp"/></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microsoft.com/office/2007/relationships/hdphoto" Target="../media/hdphoto1.wdp"/></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microsoft.com/office/2007/relationships/hdphoto" Target="../media/hdphoto1.wdp"/></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microsoft.com/office/2007/relationships/hdphoto" Target="../media/hdphoto1.wdp"/></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microsoft.com/office/2007/relationships/hdphoto" Target="../media/hdphoto1.wdp"/></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microsoft.com/office/2007/relationships/hdphoto" Target="../media/hdphoto1.wdp"/></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THE LIFE OF CHRIST</a:t>
            </a:r>
          </a:p>
          <a:p>
            <a:pPr algn="ctr"/>
            <a:r>
              <a:rPr lang="en-US" dirty="0"/>
              <a:t>PART 64</a:t>
            </a:r>
          </a:p>
        </p:txBody>
      </p:sp>
    </p:spTree>
    <p:extLst>
      <p:ext uri="{BB962C8B-B14F-4D97-AF65-F5344CB8AC3E}">
        <p14:creationId xmlns:p14="http://schemas.microsoft.com/office/powerpoint/2010/main" val="4046978644"/>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l="-7000" r="-7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Growing weary of home restraint, he desired to depart for a place where his passions could have free reign. </a:t>
            </a:r>
          </a:p>
          <a:p>
            <a:r>
              <a:rPr lang="en-US" dirty="0"/>
              <a:t> </a:t>
            </a:r>
          </a:p>
          <a:p>
            <a:pPr lvl="0"/>
            <a:r>
              <a:rPr lang="en-US" dirty="0" smtClean="0"/>
              <a:t>1. His </a:t>
            </a:r>
            <a:r>
              <a:rPr lang="en-US" dirty="0"/>
              <a:t>request. His mistakes were obvious: (a) He wanted the father’s goods, but not his presence.  (b) He thought liberty was a license. He had the highest type of liberty- that of a son; yet he did not appreciate it. (c) He thought all the good things were in a “far country.” He was blind to the blessings at hand. “Acres of Diamonds.” </a:t>
            </a:r>
          </a:p>
        </p:txBody>
      </p:sp>
    </p:spTree>
    <p:extLst>
      <p:ext uri="{BB962C8B-B14F-4D97-AF65-F5344CB8AC3E}">
        <p14:creationId xmlns:p14="http://schemas.microsoft.com/office/powerpoint/2010/main" val="3462997419"/>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l="-7000" r="-7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lvl="0"/>
            <a:r>
              <a:rPr lang="en-US" dirty="0" smtClean="0"/>
              <a:t>2. The </a:t>
            </a:r>
            <a:r>
              <a:rPr lang="en-US" dirty="0"/>
              <a:t>father’s response. He gave the son his portion. God gives us our portion and tells us how to use it; but he will not hinder freedom of will. </a:t>
            </a:r>
          </a:p>
        </p:txBody>
      </p:sp>
    </p:spTree>
    <p:extLst>
      <p:ext uri="{BB962C8B-B14F-4D97-AF65-F5344CB8AC3E}">
        <p14:creationId xmlns:p14="http://schemas.microsoft.com/office/powerpoint/2010/main" val="3558623665"/>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l="-7000" r="-7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lvl="0"/>
            <a:r>
              <a:rPr lang="en-US" dirty="0"/>
              <a:t>3. The journey. Only one sentence is used to tell of the journey. The downgrades of life are steep. Once we set our heart on the “far country” of sin we at once arrive. (a) He left unhindered. The father with the servants could have held him by force; but that would have been treating him as a slave, not as a son. Compulsion would not have changed his heart. (b) He left unattended. Though the father loved him, he did not follow. All who depart for the “far country” must go alone – without God (Isa. 59:2). (Frank L. Cox, “The </a:t>
            </a:r>
            <a:r>
              <a:rPr lang="en-US" dirty="0" err="1"/>
              <a:t>Prodical</a:t>
            </a:r>
            <a:r>
              <a:rPr lang="en-US" dirty="0"/>
              <a:t> Son” p.493).</a:t>
            </a:r>
            <a:endParaRPr lang="en-US" dirty="0"/>
          </a:p>
        </p:txBody>
      </p:sp>
    </p:spTree>
    <p:extLst>
      <p:ext uri="{BB962C8B-B14F-4D97-AF65-F5344CB8AC3E}">
        <p14:creationId xmlns:p14="http://schemas.microsoft.com/office/powerpoint/2010/main" val="1614242236"/>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l="-7000" r="-7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15:17 "But when he came to himself, he said, 'How many of my father's hired servants have bread enough and to spare, and I perish with hunger!  </a:t>
            </a:r>
            <a:r>
              <a:rPr lang="en-US" baseline="30000" dirty="0"/>
              <a:t>18</a:t>
            </a:r>
            <a:r>
              <a:rPr lang="en-US" dirty="0"/>
              <a:t> 'I will arise and go to my father, and will say to him, "Father, I have sinned against heaven and before you,  </a:t>
            </a:r>
            <a:r>
              <a:rPr lang="en-US" baseline="30000" dirty="0"/>
              <a:t>19</a:t>
            </a:r>
            <a:r>
              <a:rPr lang="en-US" dirty="0"/>
              <a:t> "and I am no longer worthy to be called your son. Make me like one of your hired servants." '</a:t>
            </a:r>
            <a:endParaRPr lang="en-US" dirty="0"/>
          </a:p>
        </p:txBody>
      </p:sp>
    </p:spTree>
    <p:extLst>
      <p:ext uri="{BB962C8B-B14F-4D97-AF65-F5344CB8AC3E}">
        <p14:creationId xmlns:p14="http://schemas.microsoft.com/office/powerpoint/2010/main" val="714674557"/>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l="-7000" r="-7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15:20 "And he arose and came to his father. But when he was still a great way off, his father saw him and had compassion, and ran and fell on his neck and kissed him.  </a:t>
            </a:r>
            <a:r>
              <a:rPr lang="en-US" baseline="30000" dirty="0"/>
              <a:t>21</a:t>
            </a:r>
            <a:r>
              <a:rPr lang="en-US" dirty="0"/>
              <a:t> "And the son said to him, 'Father, I have sinned against heaven and in your sight, and am no longer worthy to be called your son.'  </a:t>
            </a:r>
            <a:r>
              <a:rPr lang="en-US" baseline="30000" dirty="0"/>
              <a:t>22</a:t>
            </a:r>
            <a:r>
              <a:rPr lang="en-US" dirty="0"/>
              <a:t> "But the father said to his servants, 'Bring out the best robe and put </a:t>
            </a:r>
            <a:r>
              <a:rPr lang="en-US" i="1" dirty="0"/>
              <a:t>it </a:t>
            </a:r>
            <a:r>
              <a:rPr lang="en-US" dirty="0"/>
              <a:t>on him, and put a ring on his hand and sandals on </a:t>
            </a:r>
            <a:r>
              <a:rPr lang="en-US" i="1" dirty="0"/>
              <a:t>his </a:t>
            </a:r>
            <a:r>
              <a:rPr lang="en-US" dirty="0"/>
              <a:t>feet.  </a:t>
            </a:r>
            <a:r>
              <a:rPr lang="en-US" baseline="30000" dirty="0"/>
              <a:t>23</a:t>
            </a:r>
            <a:r>
              <a:rPr lang="en-US" dirty="0"/>
              <a:t> 'And bring the fatted calf here and kill </a:t>
            </a:r>
            <a:r>
              <a:rPr lang="en-US" i="1" dirty="0"/>
              <a:t>it, </a:t>
            </a:r>
            <a:r>
              <a:rPr lang="en-US" dirty="0"/>
              <a:t>and let us eat and be merry;  </a:t>
            </a:r>
            <a:r>
              <a:rPr lang="en-US" baseline="30000" dirty="0"/>
              <a:t>24</a:t>
            </a:r>
            <a:r>
              <a:rPr lang="en-US" dirty="0"/>
              <a:t> 'for this my son was dead and is alive again; he was lost and is found.' And they began to be merry.</a:t>
            </a:r>
          </a:p>
        </p:txBody>
      </p:sp>
    </p:spTree>
    <p:extLst>
      <p:ext uri="{BB962C8B-B14F-4D97-AF65-F5344CB8AC3E}">
        <p14:creationId xmlns:p14="http://schemas.microsoft.com/office/powerpoint/2010/main" val="3489201516"/>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l="-7000" r="-7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15:25 "Now his older son was in the field. And as he came and drew near to the house, he heard music and dancing.  </a:t>
            </a:r>
            <a:r>
              <a:rPr lang="en-US" baseline="30000" dirty="0"/>
              <a:t>26</a:t>
            </a:r>
            <a:r>
              <a:rPr lang="en-US" dirty="0"/>
              <a:t> "So he called one of the servants and asked what these things meant.  </a:t>
            </a:r>
            <a:r>
              <a:rPr lang="en-US" baseline="30000" dirty="0"/>
              <a:t>27</a:t>
            </a:r>
            <a:r>
              <a:rPr lang="en-US" dirty="0"/>
              <a:t> "And he said to him, 'Your brother has come, and because he has received him safe and sound, your father has killed the fatted calf.'  </a:t>
            </a:r>
            <a:r>
              <a:rPr lang="en-US" baseline="30000" dirty="0"/>
              <a:t>28</a:t>
            </a:r>
            <a:r>
              <a:rPr lang="en-US" dirty="0"/>
              <a:t> "But he was angry and would not go in. Therefore his father came out and pleaded with him.  </a:t>
            </a:r>
          </a:p>
        </p:txBody>
      </p:sp>
    </p:spTree>
    <p:extLst>
      <p:ext uri="{BB962C8B-B14F-4D97-AF65-F5344CB8AC3E}">
        <p14:creationId xmlns:p14="http://schemas.microsoft.com/office/powerpoint/2010/main" val="562794825"/>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l="-7000" r="-7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29</a:t>
            </a:r>
            <a:r>
              <a:rPr lang="en-US" dirty="0"/>
              <a:t> "So he answered and said to </a:t>
            </a:r>
            <a:r>
              <a:rPr lang="en-US" i="1" dirty="0"/>
              <a:t>his </a:t>
            </a:r>
            <a:r>
              <a:rPr lang="en-US" dirty="0"/>
              <a:t>father, 'Lo, these many years I have been serving you; I never transgressed your commandment at any time; and yet you never gave me a young goat, that I might make merry with my friends.  </a:t>
            </a:r>
            <a:r>
              <a:rPr lang="en-US" baseline="30000" dirty="0"/>
              <a:t>30</a:t>
            </a:r>
            <a:r>
              <a:rPr lang="en-US" dirty="0"/>
              <a:t> 'But as soon as this son of yours came, who has devoured your livelihood with harlots, you killed the fatted calf for him.'</a:t>
            </a:r>
            <a:endParaRPr lang="en-US" dirty="0"/>
          </a:p>
        </p:txBody>
      </p:sp>
    </p:spTree>
    <p:extLst>
      <p:ext uri="{BB962C8B-B14F-4D97-AF65-F5344CB8AC3E}">
        <p14:creationId xmlns:p14="http://schemas.microsoft.com/office/powerpoint/2010/main" val="1438307764"/>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l="-7000" r="-7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Corinthians 13:1 Though I speak with the tongues of men and of angels, but have not love, I have become sounding brass or a clanging cymbal.  </a:t>
            </a:r>
            <a:r>
              <a:rPr lang="en-US" baseline="30000" dirty="0"/>
              <a:t>2</a:t>
            </a:r>
            <a:r>
              <a:rPr lang="en-US" dirty="0"/>
              <a:t> And though I have </a:t>
            </a:r>
            <a:r>
              <a:rPr lang="en-US" i="1" dirty="0"/>
              <a:t>the gift of </a:t>
            </a:r>
            <a:r>
              <a:rPr lang="en-US" dirty="0"/>
              <a:t>prophecy, and understand all mysteries and all knowledge, and though I have all faith, so that I could remove mountains, but have not love, I am nothing.  </a:t>
            </a:r>
            <a:r>
              <a:rPr lang="en-US" baseline="30000" dirty="0"/>
              <a:t>3</a:t>
            </a:r>
            <a:r>
              <a:rPr lang="en-US" dirty="0"/>
              <a:t> And though I bestow all my goods to feed </a:t>
            </a:r>
            <a:r>
              <a:rPr lang="en-US" i="1" dirty="0"/>
              <a:t>the poor, </a:t>
            </a:r>
            <a:r>
              <a:rPr lang="en-US" dirty="0"/>
              <a:t>and though I give my body to be burned, but have not love, it profits me nothing.</a:t>
            </a:r>
          </a:p>
        </p:txBody>
      </p:sp>
    </p:spTree>
    <p:extLst>
      <p:ext uri="{BB962C8B-B14F-4D97-AF65-F5344CB8AC3E}">
        <p14:creationId xmlns:p14="http://schemas.microsoft.com/office/powerpoint/2010/main" val="1366082491"/>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l="-7000" r="-7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15:31 "And he said to him, 'Son, you are always with me, and all that I have is yours.  </a:t>
            </a:r>
            <a:r>
              <a:rPr lang="en-US" baseline="30000" dirty="0"/>
              <a:t>32</a:t>
            </a:r>
            <a:r>
              <a:rPr lang="en-US" dirty="0"/>
              <a:t> 'It was right that we should make merry and be glad, for your brother was dead and is alive again, and was lost and is found.' "</a:t>
            </a:r>
          </a:p>
        </p:txBody>
      </p:sp>
    </p:spTree>
    <p:extLst>
      <p:ext uri="{BB962C8B-B14F-4D97-AF65-F5344CB8AC3E}">
        <p14:creationId xmlns:p14="http://schemas.microsoft.com/office/powerpoint/2010/main" val="27623022"/>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1349473468"/>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l="-7000" r="-7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14:25 Now great multitudes went with Him. And He turned and said to them,  </a:t>
            </a:r>
            <a:r>
              <a:rPr lang="en-US" baseline="30000" dirty="0"/>
              <a:t>26</a:t>
            </a:r>
            <a:r>
              <a:rPr lang="en-US" dirty="0"/>
              <a:t> "If anyone comes to Me and does not hate his father and mother, wife and children, brothers and sisters, yes, and his own life also, he cannot be My disciple.  </a:t>
            </a:r>
            <a:r>
              <a:rPr lang="en-US" baseline="30000" dirty="0"/>
              <a:t>27</a:t>
            </a:r>
            <a:r>
              <a:rPr lang="en-US" dirty="0"/>
              <a:t> "And whoever does not bear his cross and come after Me cannot be My disciple.</a:t>
            </a:r>
          </a:p>
        </p:txBody>
      </p:sp>
    </p:spTree>
    <p:extLst>
      <p:ext uri="{BB962C8B-B14F-4D97-AF65-F5344CB8AC3E}">
        <p14:creationId xmlns:p14="http://schemas.microsoft.com/office/powerpoint/2010/main" val="3247493341"/>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l="-7000" r="-7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10:37 "He who loves father or mother more than Me is not worthy of Me. And he who loves son or daughter more than Me is not worthy of Me.</a:t>
            </a:r>
          </a:p>
        </p:txBody>
      </p:sp>
    </p:spTree>
    <p:extLst>
      <p:ext uri="{BB962C8B-B14F-4D97-AF65-F5344CB8AC3E}">
        <p14:creationId xmlns:p14="http://schemas.microsoft.com/office/powerpoint/2010/main" val="636654007"/>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l="-7000" r="-7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555641"/>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14:28 "For which of you, intending to build a tower, does not sit down first and count the cost, whether he has </a:t>
            </a:r>
            <a:r>
              <a:rPr lang="en-US" i="1" dirty="0"/>
              <a:t>enough </a:t>
            </a:r>
            <a:r>
              <a:rPr lang="en-US" dirty="0"/>
              <a:t>to finish </a:t>
            </a:r>
            <a:r>
              <a:rPr lang="en-US" i="1" dirty="0"/>
              <a:t>it -- </a:t>
            </a:r>
            <a:r>
              <a:rPr lang="en-US" dirty="0"/>
              <a:t>  </a:t>
            </a:r>
            <a:r>
              <a:rPr lang="en-US" baseline="30000" dirty="0"/>
              <a:t>29</a:t>
            </a:r>
            <a:r>
              <a:rPr lang="en-US" dirty="0"/>
              <a:t> "lest, after he has laid the foundation, and is not able to finish, all who see </a:t>
            </a:r>
            <a:r>
              <a:rPr lang="en-US" i="1" dirty="0"/>
              <a:t>it </a:t>
            </a:r>
            <a:r>
              <a:rPr lang="en-US" dirty="0"/>
              <a:t>begin to mock him,  </a:t>
            </a:r>
            <a:r>
              <a:rPr lang="en-US" baseline="30000" dirty="0"/>
              <a:t>30</a:t>
            </a:r>
            <a:r>
              <a:rPr lang="en-US" dirty="0"/>
              <a:t> "saying, 'This man began to build and was not able to finish.'  </a:t>
            </a:r>
            <a:r>
              <a:rPr lang="en-US" baseline="30000" dirty="0"/>
              <a:t>31</a:t>
            </a:r>
            <a:r>
              <a:rPr lang="en-US" dirty="0"/>
              <a:t> "Or what king, going to make war against another king, does not sit down first and consider whether he is able with ten thousand to meet him who comes against him with twenty thousand?  </a:t>
            </a:r>
            <a:r>
              <a:rPr lang="en-US" baseline="30000" dirty="0"/>
              <a:t>32</a:t>
            </a:r>
            <a:r>
              <a:rPr lang="en-US" dirty="0"/>
              <a:t> "Or else, while the other is still a great way off, he sends a delegation and asks conditions of peace.  </a:t>
            </a:r>
            <a:r>
              <a:rPr lang="en-US" baseline="30000" dirty="0"/>
              <a:t>33</a:t>
            </a:r>
            <a:r>
              <a:rPr lang="en-US" dirty="0"/>
              <a:t> "So likewise, whoever of you does not forsake all that he has cannot be My disciple.</a:t>
            </a:r>
          </a:p>
        </p:txBody>
      </p:sp>
    </p:spTree>
    <p:extLst>
      <p:ext uri="{BB962C8B-B14F-4D97-AF65-F5344CB8AC3E}">
        <p14:creationId xmlns:p14="http://schemas.microsoft.com/office/powerpoint/2010/main" val="2189756402"/>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l="-7000" r="-7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14:34 " Salt </a:t>
            </a:r>
            <a:r>
              <a:rPr lang="en-US" i="1" dirty="0"/>
              <a:t>is </a:t>
            </a:r>
            <a:r>
              <a:rPr lang="en-US" dirty="0"/>
              <a:t>good; but if the salt has lost its flavor, how shall it be seasoned?  </a:t>
            </a:r>
            <a:r>
              <a:rPr lang="en-US" baseline="30000" dirty="0"/>
              <a:t>35</a:t>
            </a:r>
            <a:r>
              <a:rPr lang="en-US" dirty="0"/>
              <a:t> "It is neither fit for the land nor for the dunghill, </a:t>
            </a:r>
            <a:r>
              <a:rPr lang="en-US" i="1" dirty="0"/>
              <a:t>but </a:t>
            </a:r>
            <a:r>
              <a:rPr lang="en-US" dirty="0"/>
              <a:t>men throw it out. He who has ears to hear, let him hear!"</a:t>
            </a:r>
          </a:p>
        </p:txBody>
      </p:sp>
    </p:spTree>
    <p:extLst>
      <p:ext uri="{BB962C8B-B14F-4D97-AF65-F5344CB8AC3E}">
        <p14:creationId xmlns:p14="http://schemas.microsoft.com/office/powerpoint/2010/main" val="2327809791"/>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l="-7000" r="-7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49408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600" dirty="0"/>
              <a:t>Luke 15:1 Then all the tax collectors and the sinners drew near to Him to hear Him.  </a:t>
            </a:r>
            <a:r>
              <a:rPr lang="en-US" sz="2600" baseline="30000" dirty="0"/>
              <a:t>2</a:t>
            </a:r>
            <a:r>
              <a:rPr lang="en-US" sz="2600" dirty="0"/>
              <a:t> And the Pharisees and scribes complained, saying, "This Man receives sinners and eats with them."  </a:t>
            </a:r>
            <a:r>
              <a:rPr lang="en-US" sz="2600" baseline="30000" dirty="0"/>
              <a:t>3</a:t>
            </a:r>
            <a:r>
              <a:rPr lang="en-US" sz="2600" dirty="0"/>
              <a:t> So He spoke this parable to them, saying:  </a:t>
            </a:r>
            <a:r>
              <a:rPr lang="en-US" sz="2600" baseline="30000" dirty="0"/>
              <a:t>4</a:t>
            </a:r>
            <a:r>
              <a:rPr lang="en-US" sz="2600" dirty="0"/>
              <a:t> "What man of you, having a hundred sheep, if he loses one of them, does not leave the ninety-nine in the wilderness, and go after the one which is lost until he finds it?  </a:t>
            </a:r>
            <a:r>
              <a:rPr lang="en-US" sz="2600" baseline="30000" dirty="0"/>
              <a:t>5</a:t>
            </a:r>
            <a:r>
              <a:rPr lang="en-US" sz="2600" dirty="0"/>
              <a:t> "And when he has found </a:t>
            </a:r>
            <a:r>
              <a:rPr lang="en-US" sz="2600" i="1" dirty="0"/>
              <a:t>it, </a:t>
            </a:r>
            <a:r>
              <a:rPr lang="en-US" sz="2600" dirty="0"/>
              <a:t>he lays </a:t>
            </a:r>
            <a:r>
              <a:rPr lang="en-US" sz="2600" i="1" dirty="0"/>
              <a:t>it </a:t>
            </a:r>
            <a:r>
              <a:rPr lang="en-US" sz="2600" dirty="0"/>
              <a:t>on his shoulders, rejoicing.  </a:t>
            </a:r>
            <a:r>
              <a:rPr lang="en-US" sz="2600" baseline="30000" dirty="0"/>
              <a:t>6</a:t>
            </a:r>
            <a:r>
              <a:rPr lang="en-US" sz="2600" dirty="0"/>
              <a:t> "And when he comes home, he calls together </a:t>
            </a:r>
            <a:r>
              <a:rPr lang="en-US" sz="2600" i="1" dirty="0"/>
              <a:t>his </a:t>
            </a:r>
            <a:r>
              <a:rPr lang="en-US" sz="2600" dirty="0"/>
              <a:t>friends and neighbors, saying to them, 'Rejoice with me, for I have found my sheep which was lost!'  </a:t>
            </a:r>
            <a:r>
              <a:rPr lang="en-US" sz="2600" baseline="30000" dirty="0"/>
              <a:t>7</a:t>
            </a:r>
            <a:r>
              <a:rPr lang="en-US" sz="2600" dirty="0"/>
              <a:t> "I say to you that likewise there will be more joy in heaven over one sinner who repents than over ninety-nine just persons who need no repentance.</a:t>
            </a:r>
          </a:p>
          <a:p>
            <a:r>
              <a:rPr lang="en-US" sz="2600" dirty="0"/>
              <a:t> </a:t>
            </a:r>
          </a:p>
        </p:txBody>
      </p:sp>
    </p:spTree>
    <p:extLst>
      <p:ext uri="{BB962C8B-B14F-4D97-AF65-F5344CB8AC3E}">
        <p14:creationId xmlns:p14="http://schemas.microsoft.com/office/powerpoint/2010/main" val="3537110659"/>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l="-7000" r="-7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15:8" Or what woman, having ten silver coins, if she loses one coin, does not light a lamp, sweep the house, and search carefully until she finds </a:t>
            </a:r>
            <a:r>
              <a:rPr lang="en-US" i="1" dirty="0"/>
              <a:t>it?</a:t>
            </a:r>
            <a:r>
              <a:rPr lang="en-US" dirty="0"/>
              <a:t>  </a:t>
            </a:r>
            <a:r>
              <a:rPr lang="en-US" baseline="30000" dirty="0"/>
              <a:t>9</a:t>
            </a:r>
            <a:r>
              <a:rPr lang="en-US" dirty="0"/>
              <a:t> "And when she has found </a:t>
            </a:r>
            <a:r>
              <a:rPr lang="en-US" i="1" dirty="0"/>
              <a:t>it, </a:t>
            </a:r>
            <a:r>
              <a:rPr lang="en-US" dirty="0"/>
              <a:t>she calls </a:t>
            </a:r>
            <a:r>
              <a:rPr lang="en-US" i="1" dirty="0"/>
              <a:t>her </a:t>
            </a:r>
            <a:r>
              <a:rPr lang="en-US" dirty="0"/>
              <a:t>friends and neighbors together, saying, 'Rejoice with me, for I have found the piece which I lost!'  </a:t>
            </a:r>
            <a:r>
              <a:rPr lang="en-US" baseline="30000" dirty="0"/>
              <a:t>10</a:t>
            </a:r>
            <a:r>
              <a:rPr lang="en-US" dirty="0"/>
              <a:t> "Likewise, I say to you, there is joy in the presence of the angels of God over one sinner who repents."</a:t>
            </a:r>
          </a:p>
        </p:txBody>
      </p:sp>
    </p:spTree>
    <p:extLst>
      <p:ext uri="{BB962C8B-B14F-4D97-AF65-F5344CB8AC3E}">
        <p14:creationId xmlns:p14="http://schemas.microsoft.com/office/powerpoint/2010/main" val="2384133306"/>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l="-7000" r="-7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555641"/>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15:11 Then He said: "A certain man had two sons.  </a:t>
            </a:r>
            <a:r>
              <a:rPr lang="en-US" baseline="30000" dirty="0"/>
              <a:t>12</a:t>
            </a:r>
            <a:r>
              <a:rPr lang="en-US" dirty="0"/>
              <a:t> "And the younger of them said to </a:t>
            </a:r>
            <a:r>
              <a:rPr lang="en-US" i="1" dirty="0"/>
              <a:t>his </a:t>
            </a:r>
            <a:r>
              <a:rPr lang="en-US" dirty="0"/>
              <a:t>father, 'Father, give me the portion of goods that falls </a:t>
            </a:r>
            <a:r>
              <a:rPr lang="en-US" i="1" dirty="0"/>
              <a:t>to me.' </a:t>
            </a:r>
            <a:r>
              <a:rPr lang="en-US" dirty="0"/>
              <a:t>So he divided to them </a:t>
            </a:r>
            <a:r>
              <a:rPr lang="en-US" i="1" dirty="0"/>
              <a:t>his </a:t>
            </a:r>
            <a:r>
              <a:rPr lang="en-US" dirty="0"/>
              <a:t>livelihood.  </a:t>
            </a:r>
            <a:r>
              <a:rPr lang="en-US" baseline="30000" dirty="0"/>
              <a:t>13</a:t>
            </a:r>
            <a:r>
              <a:rPr lang="en-US" dirty="0"/>
              <a:t> "And not many days after, the younger son gathered all together, journeyed to a far country, and there wasted his possessions with prodigal living.  </a:t>
            </a:r>
            <a:r>
              <a:rPr lang="en-US" baseline="30000" dirty="0"/>
              <a:t>14</a:t>
            </a:r>
            <a:r>
              <a:rPr lang="en-US" dirty="0"/>
              <a:t> "But when he had spent all, there arose a severe famine in that land, and he began to be in want.  </a:t>
            </a:r>
            <a:r>
              <a:rPr lang="en-US" baseline="30000" dirty="0"/>
              <a:t>15</a:t>
            </a:r>
            <a:r>
              <a:rPr lang="en-US" dirty="0"/>
              <a:t> "Then he went and joined himself to a citizen of that country, and he sent him into his fields to feed swine.  </a:t>
            </a:r>
            <a:r>
              <a:rPr lang="en-US" baseline="30000" dirty="0"/>
              <a:t>16</a:t>
            </a:r>
            <a:r>
              <a:rPr lang="en-US" dirty="0"/>
              <a:t> "And he would gladly have filled his stomach with the pods that the swine ate, and no one gave him </a:t>
            </a:r>
            <a:r>
              <a:rPr lang="en-US" i="1" dirty="0"/>
              <a:t>anything.</a:t>
            </a:r>
            <a:r>
              <a:rPr lang="en-US" dirty="0"/>
              <a:t>	</a:t>
            </a:r>
          </a:p>
          <a:p>
            <a:r>
              <a:rPr lang="en-US" dirty="0"/>
              <a:t> </a:t>
            </a:r>
          </a:p>
        </p:txBody>
      </p:sp>
    </p:spTree>
    <p:extLst>
      <p:ext uri="{BB962C8B-B14F-4D97-AF65-F5344CB8AC3E}">
        <p14:creationId xmlns:p14="http://schemas.microsoft.com/office/powerpoint/2010/main" val="1265609022"/>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30000"/>
                    </a14:imgEffect>
                  </a14:imgLayer>
                </a14:imgProps>
              </a:ext>
            </a:extLst>
          </a:blip>
          <a:srcRect/>
          <a:stretch>
            <a:fillRect l="-7000" r="-7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Joshua 24:15 "And if it seems evil to you to serve the LORD, choose for yourselves this day whom you will serve, whether the gods which your fathers served that </a:t>
            </a:r>
            <a:r>
              <a:rPr lang="en-US" i="1" dirty="0"/>
              <a:t>were </a:t>
            </a:r>
            <a:r>
              <a:rPr lang="en-US" dirty="0"/>
              <a:t>on the other side of the River, or the gods of the Amorites, in whose land you dwell. But as for me and my house, we will serve the LORD."</a:t>
            </a:r>
          </a:p>
          <a:p>
            <a:r>
              <a:rPr lang="en-US" dirty="0"/>
              <a:t> </a:t>
            </a:r>
          </a:p>
        </p:txBody>
      </p:sp>
    </p:spTree>
    <p:extLst>
      <p:ext uri="{BB962C8B-B14F-4D97-AF65-F5344CB8AC3E}">
        <p14:creationId xmlns:p14="http://schemas.microsoft.com/office/powerpoint/2010/main" val="2633214422"/>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2369</TotalTime>
  <Words>1496</Words>
  <Application>Microsoft Office PowerPoint</Application>
  <PresentationFormat>On-screen Show (4:3)</PresentationFormat>
  <Paragraphs>43</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cougan c</cp:lastModifiedBy>
  <cp:revision>62</cp:revision>
  <dcterms:created xsi:type="dcterms:W3CDTF">2006-12-19T00:50:39Z</dcterms:created>
  <dcterms:modified xsi:type="dcterms:W3CDTF">2015-01-24T21:56:35Z</dcterms:modified>
</cp:coreProperties>
</file>